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6" r:id="rId3"/>
    <p:sldId id="261" r:id="rId4"/>
    <p:sldId id="260" r:id="rId5"/>
    <p:sldId id="263" r:id="rId6"/>
    <p:sldId id="264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82"/>
  </p:normalViewPr>
  <p:slideViewPr>
    <p:cSldViewPr snapToGrid="0" snapToObjects="1">
      <p:cViewPr>
        <p:scale>
          <a:sx n="96" d="100"/>
          <a:sy n="96" d="100"/>
        </p:scale>
        <p:origin x="-4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0CBCE-D151-204C-8813-7014F036D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26E87C-28E2-3043-AC43-BB07BCB7C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280F5-EBD7-7B47-8653-E2C424757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7F060-5BD0-144E-883F-9C30C1EC6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EE60F-DABD-6440-8EB1-8B005A9B5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843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8C628-E099-C347-B34D-3D04F9099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D23BC6-CE7A-3941-B7B9-587CBC64C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8B963-B894-5541-A69D-A64C9D385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F9AEB-A656-8747-8C33-EBE227ECA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C6033-4E4B-EA49-BA12-D4A29ECC8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76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AF0DDB-1A0E-2B41-8C11-E9E1A90F9B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1C82A8-A47A-0A49-948B-F61A6A692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DCF95-9323-F94A-9A26-929E4F05D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7FFEF-34BE-9D4D-8ED3-E94C44608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1319E-E6C3-A34B-86CF-B31BEE1F9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328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AA1BF-21F3-1D41-A98F-8DF29447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54487-08BE-0A40-8734-C0FEEF068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6A6AB-95F5-D44F-A549-87AA239AC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5E41E-9007-FE4C-A5C7-23F0D9718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C0F61-AE7A-EB43-93D7-23CB8CDFF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6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E23B1-D663-4F49-8C4A-3B596C0BC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F5632-D112-624E-9101-0B2639284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E18D8-ADFF-034F-8FE7-05641BEFA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6C1D2-F795-4E41-9CA7-3FADC8E5C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D6B6B-DBD8-E04C-A847-3FF7B8705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69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24C96-729E-0246-93AF-98ACCABC6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F7DF5-749C-E44B-BF1E-8B39CF4DD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3C7E7-2164-5646-9524-47DB56805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5866B-EDC6-674F-A444-7C939DFBC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8E015-E80B-764D-BCBC-304CE9C34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355F9-5B5C-5B42-92DD-FCB23E5C8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58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BBE01-AED6-4D4E-8C4A-1A94DAD17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028E4-EE6F-2A4A-B8E8-1052E4AE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80EAE-84E6-C247-BF03-536167E5E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888A8D-8BB2-7B46-BC06-0EBAB6339B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A309C5-77B3-DC4C-8F88-2EF1652074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7FEF7B-19EE-DF4E-A220-76F4C383C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BCFBE9-C49C-E94C-A7D6-105942C4A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AD6042-1B8D-584D-9FDB-292D2A24B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9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79B57-E2B8-7F49-8C1F-C8A6FF28B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7DD7F5-F279-9641-B888-7637DECEB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C4A115-EEC4-C74D-BA2A-AB27EE9B5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CACDDD-7425-A344-85EF-68443D20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108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C6706B-F0AF-3947-8B01-95DD77DE8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DA503A-11C6-6B47-917C-C39C36918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DDAAF-1DB8-7846-AC2B-A0FF36C8B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985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69EE3-4E35-7647-9823-6C3F5C84A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B5526-140B-0F46-9E39-C81B970E7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ED132-8866-7946-A27B-30FF9DB51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5F4B96-2609-3947-9F3D-269D4271C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F95D3-954A-3D47-AF2B-7B429F5BF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D67035-2CE3-9E40-AD56-977E3603E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608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DDE88-DBFF-FC49-9E91-DD4B1BE2D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287402-0E52-5B44-B1E6-420410BAAB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F68CC1-2705-F746-8136-4B19988519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953543-8205-D74B-91AD-749023040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FDFF6-6BBC-AD47-83D8-370044B1E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D12A9-CDF6-C94C-908C-2D23145BB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56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4CFB62-1C24-6A46-AD9B-133927D25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D8D35-4AA3-5C4D-9654-49B948820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1A25E-5968-5149-AE3A-8B67A918D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B983CB-EC4C-AD4C-AB0F-955E1B5061E3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88C46-3835-EE4B-BE7E-3F7555EBF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E3462-B56C-EC44-8B57-03EF31678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C041F-7911-774A-A112-60AFED53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305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AD8734A-2568-D84C-913D-0FFB955A4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967" y="0"/>
            <a:ext cx="10456066" cy="6858000"/>
          </a:xfrm>
          <a:prstGeom prst="rect">
            <a:avLst/>
          </a:prstGeom>
        </p:spPr>
      </p:pic>
      <p:pic>
        <p:nvPicPr>
          <p:cNvPr id="5" name="Audio Recording May 3, 2021 at 10:56:04 PM" descr="Audio Recording May 3, 2021 at 10:56:04 PM">
            <a:hlinkClick r:id="" action="ppaction://media"/>
            <a:extLst>
              <a:ext uri="{FF2B5EF4-FFF2-40B4-BE49-F238E27FC236}">
                <a16:creationId xmlns:a16="http://schemas.microsoft.com/office/drawing/2014/main" id="{A98059E1-63D1-EA4D-8F4E-1D183E69FC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Word, email&#10;&#10;Description automatically generated">
            <a:extLst>
              <a:ext uri="{FF2B5EF4-FFF2-40B4-BE49-F238E27FC236}">
                <a16:creationId xmlns:a16="http://schemas.microsoft.com/office/drawing/2014/main" id="{4F85C252-E971-3745-AAE0-41DC48C66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893" y="0"/>
            <a:ext cx="11788213" cy="6858000"/>
          </a:xfrm>
          <a:prstGeom prst="rect">
            <a:avLst/>
          </a:prstGeom>
        </p:spPr>
      </p:pic>
      <p:pic>
        <p:nvPicPr>
          <p:cNvPr id="7" name="Audio Recording May 3, 2021 at 11:04:49 PM" descr="Audio Recording May 3, 2021 at 11:04:49 PM">
            <a:hlinkClick r:id="" action="ppaction://media"/>
            <a:extLst>
              <a:ext uri="{FF2B5EF4-FFF2-40B4-BE49-F238E27FC236}">
                <a16:creationId xmlns:a16="http://schemas.microsoft.com/office/drawing/2014/main" id="{8CFDF89A-8C54-724E-B72A-2F91B4ECBE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40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63E56D6-8420-4D40-BAE8-1C0EADE5B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55887"/>
            <a:ext cx="12192000" cy="5346225"/>
          </a:xfrm>
          <a:prstGeom prst="rect">
            <a:avLst/>
          </a:prstGeom>
        </p:spPr>
      </p:pic>
      <p:pic>
        <p:nvPicPr>
          <p:cNvPr id="6" name="Audio Recording May 3, 2021 at 11:03:17 PM" descr="Audio Recording May 3, 2021 at 11:03:17 PM">
            <a:hlinkClick r:id="" action="ppaction://media"/>
            <a:extLst>
              <a:ext uri="{FF2B5EF4-FFF2-40B4-BE49-F238E27FC236}">
                <a16:creationId xmlns:a16="http://schemas.microsoft.com/office/drawing/2014/main" id="{2CA83A71-C4A9-5C4D-8C3F-2E9FB756CE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23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63B0B54-7208-0D45-A3C3-683FEC78C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3264"/>
            <a:ext cx="12192000" cy="6291472"/>
          </a:xfrm>
          <a:prstGeom prst="rect">
            <a:avLst/>
          </a:prstGeom>
        </p:spPr>
      </p:pic>
      <p:pic>
        <p:nvPicPr>
          <p:cNvPr id="7" name="Audio Recording May 3, 2021 at 11:05:42 PM" descr="Audio Recording May 3, 2021 at 11:05:42 PM">
            <a:hlinkClick r:id="" action="ppaction://media"/>
            <a:extLst>
              <a:ext uri="{FF2B5EF4-FFF2-40B4-BE49-F238E27FC236}">
                <a16:creationId xmlns:a16="http://schemas.microsoft.com/office/drawing/2014/main" id="{C5AD60D3-FBCD-2D42-AAC4-4BD1DA8845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010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90C2951-FFD4-B945-922B-F21C4401D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668" y="0"/>
            <a:ext cx="11566663" cy="6858000"/>
          </a:xfrm>
          <a:prstGeom prst="rect">
            <a:avLst/>
          </a:prstGeom>
        </p:spPr>
      </p:pic>
      <p:pic>
        <p:nvPicPr>
          <p:cNvPr id="8" name="Audio Recording May 3, 2021 at 11:13:48 PM" descr="Audio Recording May 3, 2021 at 11:13:48 PM">
            <a:hlinkClick r:id="" action="ppaction://media"/>
            <a:extLst>
              <a:ext uri="{FF2B5EF4-FFF2-40B4-BE49-F238E27FC236}">
                <a16:creationId xmlns:a16="http://schemas.microsoft.com/office/drawing/2014/main" id="{5E33746D-2828-2E43-B826-D12E617CAB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45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9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93F38B1-8DC4-7340-BDCB-D07F65C9CF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834" y="0"/>
            <a:ext cx="11498332" cy="6858000"/>
          </a:xfrm>
          <a:prstGeom prst="rect">
            <a:avLst/>
          </a:prstGeom>
        </p:spPr>
      </p:pic>
      <p:pic>
        <p:nvPicPr>
          <p:cNvPr id="4" name="Audio Recording May 3, 2021 at 11:15:28 PM" descr="Audio Recording May 3, 2021 at 11:15:28 PM">
            <a:hlinkClick r:id="" action="ppaction://media"/>
            <a:extLst>
              <a:ext uri="{FF2B5EF4-FFF2-40B4-BE49-F238E27FC236}">
                <a16:creationId xmlns:a16="http://schemas.microsoft.com/office/drawing/2014/main" id="{975A60BC-D0FC-A84B-9CE0-E04A8C43FC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03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5C87C10-7F33-884B-95AC-D40D741D6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0828" y="643466"/>
            <a:ext cx="7930344" cy="5571067"/>
          </a:xfrm>
          <a:prstGeom prst="rect">
            <a:avLst/>
          </a:prstGeom>
        </p:spPr>
      </p:pic>
      <p:pic>
        <p:nvPicPr>
          <p:cNvPr id="4" name="Audio Recording May 3, 2021 at 11:08:38 PM" descr="Audio Recording May 3, 2021 at 11:08:38 PM">
            <a:hlinkClick r:id="" action="ppaction://media"/>
            <a:extLst>
              <a:ext uri="{FF2B5EF4-FFF2-40B4-BE49-F238E27FC236}">
                <a16:creationId xmlns:a16="http://schemas.microsoft.com/office/drawing/2014/main" id="{FAD48421-B8A4-5C4C-B37B-38209D994E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63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0</Words>
  <Application>Microsoft Macintosh PowerPoint</Application>
  <PresentationFormat>Widescreen</PresentationFormat>
  <Paragraphs>0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Thang Nguyen</dc:creator>
  <cp:lastModifiedBy>Thang Nguyen</cp:lastModifiedBy>
  <cp:revision>5</cp:revision>
  <dcterms:created xsi:type="dcterms:W3CDTF">2021-05-04T02:16:36Z</dcterms:created>
  <dcterms:modified xsi:type="dcterms:W3CDTF">2021-05-04T03:15:59Z</dcterms:modified>
</cp:coreProperties>
</file>

<file path=docProps/thumbnail.jpeg>
</file>